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67" r:id="rId4"/>
    <p:sldId id="258" r:id="rId5"/>
    <p:sldId id="262" r:id="rId6"/>
    <p:sldId id="265" r:id="rId7"/>
    <p:sldId id="264" r:id="rId8"/>
    <p:sldId id="266" r:id="rId9"/>
    <p:sldId id="269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60" r:id="rId25"/>
    <p:sldId id="26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719071A-4789-7555-9441-2EC9B7EA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44566CD0-2681-DEE5-2A48-35052073E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A975BECE-1B3A-EB8A-00D9-D3BA0ECA9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84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58052D75-696C-E959-E658-7CBEC3965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39666EF8-3113-F0C7-7399-A4D2CA8CC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D557E7DD-4B90-2676-D600-4C95B9657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566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B4559F39-411A-7950-99D4-08F5718B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129E5A6C-3B54-3F45-89EB-10304230C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9828AE15-88D7-B005-F736-38B95D63C2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355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FE6892B-E9D7-502E-F35D-2E57408BC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D0EF443D-8A28-E2C3-2A5B-C28A5CFA7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70A89DF2-E3FE-D193-D61B-42BE0DF8B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F290CCC-46D8-031B-BED7-0CA7653F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514EE200-5A99-DA3F-4C24-1CDE159B1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D8A4971-9D87-048B-480E-B26AA1F37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39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F56BE9B6-116C-DBD1-2259-693A3C8F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16197A3F-594E-09FA-F13D-C52F0F8DD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BC4E9A2C-D68E-428E-1F81-38A29F3F0B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86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0C5F955-66AB-22F3-AEB3-3AB1287AE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BC69E9EE-9226-B679-1757-EC6AA22796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EC6A089-D744-8080-B4F4-8AA4AEA1A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778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DEBA310-F2F3-031C-407A-1F915031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3D92FFF3-BDBC-3831-2ADE-E3E142350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731967E-F8A1-68CC-DD50-04D0BDB39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81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D3EDCE69-C3D3-21D6-87C4-0A649D49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A73A5B6-8F5D-C995-52A1-837C524F9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46713C1F-6A78-FEB2-2E2B-A3D0D5DEA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08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C07BB69-7B25-FC69-6D7E-D9EDA8E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785E2B0D-7B55-10F8-A705-BF0F413CF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FCFD6E10-3129-75B8-C551-803E6B30E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6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5341494-8C6A-A9BE-71D1-DFD74A6B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C616EA97-5D90-A3C9-FAD9-106BA6D179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6C85BF08-2FF3-52BD-6039-7632D01CA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3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68637BD-B1AD-D160-7475-A41E35B3A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4F6467F2-37C1-CF4C-DEFA-950B0F5E5D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B951B50-FA8F-3EFF-AF3B-9615BC68CC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703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0C58F9B-9246-6357-C6B5-B68D24BF7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47AF121-7225-FB37-113E-E47B58719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0A6DA043-1560-128C-64A6-8B9962FB7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257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C07BB69-7B25-FC69-6D7E-D9EDA8E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785E2B0D-7B55-10F8-A705-BF0F413CF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FCFD6E10-3129-75B8-C551-803E6B30E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64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80C1182-0D67-FC57-85AE-CB0FB7965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65127EFE-A889-C75D-7B59-028BDAF03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F430730B-89D9-4CEC-3D62-2846AAA2C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350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4E29F17-1CA3-1DE5-3FC1-A7EA8E6B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5939568F-99EF-8CC6-1A2A-BA0044B55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11A712A9-C7CA-D26D-F0B5-A9B4E6D2D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9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691F90B-CF2E-0898-C787-4F4B3A5E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7F662B49-4B95-EC6B-4973-CDD0B4DFEB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E3AFD79F-67FE-7F73-BB16-A4606731F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48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20737EB-542E-1173-19EF-EAC6DD53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E81A4C1D-4CFD-A894-C9AF-C99A41A91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850FD8C-8096-85AD-7519-1940C311A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0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8E0F9FA-F09A-AD30-C364-12A62719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6EFC2121-D143-59B9-47AF-24B68D676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2E097EB-C2DC-3EAB-BDC5-B64311717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88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CCEDFE2-EA55-7D09-F254-15204A364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4E299C73-77DE-35B0-8582-6CCCD1960A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E0F8B6BD-8D65-50BF-CF6E-33D27F1D8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746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8088CF29-D5F3-BB99-CBD8-BFB5ADA4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E604658-F637-D906-2538-496C83962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DDD5917-C58E-4DE4-E71E-EFA5040C8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09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A539CA98-02A7-891D-BABE-92F114B2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06E58F74-F150-6D83-14F1-413079DD7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EE6A832-67BF-8E28-D005-AE036280B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7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0" y="4708026"/>
            <a:ext cx="9144000" cy="396600"/>
            <a:chOff x="0" y="4708026"/>
            <a:chExt cx="9144000" cy="396600"/>
          </a:xfrm>
        </p:grpSpPr>
        <p:pic>
          <p:nvPicPr>
            <p:cNvPr id="9" name="Google Shape;9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0" y="4708026"/>
              <a:ext cx="9144000" cy="39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138587" y="4757312"/>
              <a:ext cx="375233" cy="298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914400" y="4753164"/>
              <a:ext cx="902850" cy="30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0" y="4757313"/>
              <a:ext cx="902840" cy="29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81200" y="4725351"/>
              <a:ext cx="5191900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 rotWithShape="1">
            <a:blip r:embed="rId17">
              <a:alphaModFix/>
            </a:blip>
            <a:srcRect b="26269"/>
            <a:stretch/>
          </p:blipFill>
          <p:spPr>
            <a:xfrm>
              <a:off x="8556772" y="4709500"/>
              <a:ext cx="245051" cy="39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 rotWithShape="1">
            <a:blip r:embed="rId18">
              <a:alphaModFix/>
            </a:blip>
            <a:srcRect t="5578" r="73016" b="14151"/>
            <a:stretch/>
          </p:blipFill>
          <p:spPr>
            <a:xfrm>
              <a:off x="8844775" y="4710728"/>
              <a:ext cx="267950" cy="391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unity.com/pathway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es/learn/elevat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af.edu.ar/images/INVESTIGACION/OBSERVATORIO_VideoJuegos/PDFinformes/informe_observatorio_5ao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af.edu.ar/images/INVESTIGACION/OBSERVATORIO_VideoJuegos/PDFinformes/informe_observatorio_5aos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tial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play.unity.com/en/stud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iscord.gg/vbjGHpM3" TargetMode="External"/><Relationship Id="rId5" Type="http://schemas.openxmlformats.org/officeDocument/2006/relationships/hyperlink" Target="https://www.youtube.com/@nivelunity" TargetMode="External"/><Relationship Id="rId4" Type="http://schemas.openxmlformats.org/officeDocument/2006/relationships/hyperlink" Target="mailto:gaston.caminiti@fceqyn.unam.edu.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/>
          <p:cNvSpPr txBox="1"/>
          <p:nvPr/>
        </p:nvSpPr>
        <p:spPr>
          <a:xfrm>
            <a:off x="1067700" y="1209525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  <a:endParaRPr lang="es-AR"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"/>
                <a:ea typeface="Times"/>
                <a:cs typeface="Times"/>
                <a:sym typeface="Times"/>
              </a:rPr>
              <a:t>Gaston Caminiti</a:t>
            </a:r>
            <a:r>
              <a:rPr lang="en-US" sz="1800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  </a:t>
            </a:r>
            <a:r>
              <a:rPr lang="es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Universidad Nacional del Litoral &amp; Universidad Nacional de Misiones 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/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 dirty="0">
                  <a:solidFill>
                    <a:srgbClr val="595959"/>
                  </a:solidFill>
                </a:rPr>
                <a:t> </a:t>
              </a:r>
              <a:endParaRPr sz="1800" dirty="0">
                <a:solidFill>
                  <a:srgbClr val="59595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BCC6314-2A7A-86DE-C886-D6EA1165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B9E42D56-78C6-2378-B6B8-B5F2781F5382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C156723-CA8D-670E-05F7-730347FA93B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92A75A24-67E9-DD6F-6998-276AD8781D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CB0B2F1C-459D-4A65-C8E9-03BD75B3A93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2D3C9FA1-66A7-4F55-A099-F49CB1BE25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B19BC95C-08F8-E025-A05C-884B4823F9C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FD2B2D7-E512-F0A4-7772-57FBC1DD9941}"/>
              </a:ext>
            </a:extLst>
          </p:cNvPr>
          <p:cNvSpPr txBox="1"/>
          <p:nvPr/>
        </p:nvSpPr>
        <p:spPr>
          <a:xfrm>
            <a:off x="1119450" y="1247415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Perfiles y competencias en la industria RT3D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4B40013F-8FF1-9E8D-67BC-A598CC34CD0C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75618D34-C0FD-9DF0-15B3-C2ED44EA6AE8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D7931730-6D84-BAA4-77AD-AE429282764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19F9BD43-94D3-41E2-60D1-771F423A21EA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21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BE1479A4-9913-8A01-B301-4DBB17B1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239E92-E0B7-EE54-10B6-AE30FB4D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343" y="193253"/>
            <a:ext cx="6161657" cy="4461718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9721482-756E-06DB-B426-F758388A5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63" y="488529"/>
            <a:ext cx="3254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Trayectos de capacitación en Unity Engine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75C130E-DEFA-A41E-BD57-5BD2DE0166DF}"/>
              </a:ext>
            </a:extLst>
          </p:cNvPr>
          <p:cNvSpPr txBox="1"/>
          <p:nvPr/>
        </p:nvSpPr>
        <p:spPr>
          <a:xfrm>
            <a:off x="208663" y="2653030"/>
            <a:ext cx="3254459" cy="1475994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aseline="300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Los </a:t>
            </a:r>
            <a:r>
              <a:rPr lang="es-ES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pathways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de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Unity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son cursos en línea gratuitos, diseñados por creadores de Unity, para creadores de Unity.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    </a:t>
            </a: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i="1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8002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1A5B961E-DAF0-CF40-4AF0-1F0CFD85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60BBB6D1-4701-88F4-717D-841164C05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Perfiles laborales universales en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2CE248E7-3995-8FE4-644D-0827684D0029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La 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iniciativa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Elevate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es 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un es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fuerzo colaborativo para establecer estándares de referencia para trabajos en 3D en tiempo real (RT3D)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1A5555-89A6-6141-9754-6CD7C7CFF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9" y="1017725"/>
            <a:ext cx="7225145" cy="29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9A6F11E2-975D-783B-1B02-289014E57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561F994F-9000-A017-9FE0-769D53ED6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Diseñador/a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206AF421-1167-4B94-A630-7D8607F3B0B2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3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02501-29E6-AC13-D691-066CEEFA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77247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5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06BAB066-39D1-2853-A0F9-312BFD9F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0AA21E-E700-7523-BEC2-1E040FBD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2" y="731375"/>
            <a:ext cx="7070148" cy="3384457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5AAB856A-0397-1A7A-9AB2-3E65F3680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Artista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7C28BCD2-FFDF-B40E-7F8A-73B8668585F3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1465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E8B70C5-895C-2FD2-F8A7-6B2A4B630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AB39C4-FE45-E9E9-5905-35371603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" y="774292"/>
            <a:ext cx="7705725" cy="3248025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96F6D2A0-0C55-52E9-B831-02539180C5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Programador/a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9D54A88-CDC8-9C03-9A87-6C65E753F725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19299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09C93752-A490-3688-4D26-AA7DA5460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B5C7B57-986E-7C6A-9DA7-8DD188FEE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Productor/a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72C70BD9-F40D-9D3D-7E8D-57F7BDD8B06C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3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70898C-74AA-BCD2-9E60-E8880A83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6" y="1179800"/>
            <a:ext cx="78200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1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45E9E2D3-3875-43F2-8375-C1CC4B81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9ECA15-D29A-A913-B9CA-D90EF171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1" y="888422"/>
            <a:ext cx="8220075" cy="3048000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2E34132-4B2D-6C88-22C8-45DB50BA8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Analista de control de calidad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4598FBE-7744-1C32-87A1-06E261FD20D8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14934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FD68B99C-38C7-EC63-331E-4EF5F846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0414D3-8AF9-BA67-9723-A783CDB2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79305"/>
            <a:ext cx="8020050" cy="3286125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4CD1AFDD-4D9C-A437-A7CB-218C17E42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Marketing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1A68F8C2-4B1C-D363-BF0F-9819A60D3001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5820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104206C-255D-1C00-E59B-BE570B62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2304ED44-2EB0-077F-AB90-A5F8F454B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Pensamiento Computacional y RT3D</a:t>
            </a:r>
            <a:endParaRPr dirty="0"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BCF1A5FB-7B1D-0433-7F51-DD05CC1DB360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Plataformas como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o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Struck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perm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iten crear experiencia </a:t>
            </a:r>
            <a:r>
              <a:rPr lang="es-ES" i="1" dirty="0">
                <a:latin typeface="+mn-lt"/>
                <a:ea typeface="Times"/>
                <a:cs typeface="Times"/>
                <a:sym typeface="Times"/>
              </a:rPr>
              <a:t>RT3D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sin programar, lo que posibilita la creación de trayectos </a:t>
            </a:r>
            <a:r>
              <a:rPr lang="es-ES" b="1" i="1" dirty="0">
                <a:solidFill>
                  <a:srgbClr val="002060"/>
                </a:solidFill>
                <a:latin typeface="+mn-lt"/>
                <a:ea typeface="Times"/>
                <a:cs typeface="Times"/>
                <a:sym typeface="Times"/>
              </a:rPr>
              <a:t>ABP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para diferentes perfiles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FCF38-6FC9-9D11-C261-99483963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9" y="965655"/>
            <a:ext cx="5708072" cy="2982864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58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Objetivos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Caracterizar la industria real-time 3D (RT3D)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Reconocer perfiles y competencias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Indagar propuestas educativas con motores de videojuegos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Diseñar trayectos de formación en RT3D con Unity Engine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DEA72796-F1B4-2D80-A1FE-B6A495D35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5291C96F-8AE6-4FA8-7C2C-9113C45B3042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94718ADB-2B96-4BBB-A5D0-7C1E0E16D0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8DB5E6BB-8CD7-2F86-5932-DB94B702FDC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9F1B28D8-43B1-A12C-5AAE-C6E2872F840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F74F6FE6-9B17-6396-02D8-E3CFA7B727D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29A5B0AD-FEB6-87F8-539B-8468E69665E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520BB4F-182D-BE94-13CD-41996D8C6F84}"/>
              </a:ext>
            </a:extLst>
          </p:cNvPr>
          <p:cNvSpPr txBox="1"/>
          <p:nvPr/>
        </p:nvSpPr>
        <p:spPr>
          <a:xfrm>
            <a:off x="1119450" y="1240488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Diseñando trayectos de formación en RT3D</a:t>
            </a: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5F5F9FDB-9BB3-E5EA-D349-57AAEA59D76C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A1CAF1C0-0B1F-0384-9174-DDF42BF599EF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0231D5D3-1CB3-BAD6-4D3D-748F6D564FB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06E17248-86F3-D5B7-952E-4BF17FB2FC16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534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FFA07938-4A38-227B-A489-61BD7D0C2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E7277E29-1559-D9AA-AEB5-8684A91A1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35409"/>
            <a:ext cx="40039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Pensando el diseño de trayectos de formación con Unity Engine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7C9087-3843-06CB-DDF5-A1A75C41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91" y="77473"/>
            <a:ext cx="5202207" cy="45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C0F9B697-8470-649E-7EEC-C3434547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3148C755-B3F9-9DA7-B3F3-D2C0D65FB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 Actividad: Prototipando nuestro trayecto RT3D</a:t>
            </a:r>
            <a:endParaRPr lang="es-ES" dirty="0"/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F1BE6668-0845-C06B-BADD-680ABCC53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lnSpc>
                <a:spcPct val="2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s-AR" dirty="0"/>
              <a:t>Prototipar nuestro trayecto empleando la plantilla de diseño</a:t>
            </a:r>
          </a:p>
          <a:p>
            <a:pPr marL="342900">
              <a:lnSpc>
                <a:spcPct val="2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s-AR" dirty="0"/>
              <a:t>Publicar el resultado en nuestro Padlet </a:t>
            </a:r>
          </a:p>
          <a:p>
            <a:pPr marL="342900">
              <a:lnSpc>
                <a:spcPct val="2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s-AR" dirty="0"/>
              <a:t>Compartimos desafíos durante el desarrollo de la actividad</a:t>
            </a:r>
          </a:p>
        </p:txBody>
      </p:sp>
    </p:spTree>
    <p:extLst>
      <p:ext uri="{BB962C8B-B14F-4D97-AF65-F5344CB8AC3E}">
        <p14:creationId xmlns:p14="http://schemas.microsoft.com/office/powerpoint/2010/main" val="253284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104206C-255D-1C00-E59B-BE570B62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2304ED44-2EB0-077F-AB90-A5F8F454B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Caso de cierre: UNLVirtual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308C95-3ED9-47C6-D942-87F2936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47" y="965655"/>
            <a:ext cx="6291504" cy="3538971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98733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08B1214A-0702-C0BF-904F-B819A064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15C1FD59-DDA7-8383-59E9-8B5397287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Contribuciones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>
            <a:extLst>
              <a:ext uri="{FF2B5EF4-FFF2-40B4-BE49-F238E27FC236}">
                <a16:creationId xmlns:a16="http://schemas.microsoft.com/office/drawing/2014/main" id="{DDB73EFC-6DC8-D3E0-D84B-D8A5DAE38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Identificamos potencialidades de motores de videojuegos y la industria RT3D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Reconocimos perfiles y herramientas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Prototipamos el diseño de trayectos de formación en RT3D con Unity Engine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84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39DC4866-5D8D-2F61-B3E5-74D04F03B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774330A7-8422-F37D-C070-A69EA486E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Contactos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F39A95-C3B1-22D2-3A25-D51B7349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" y="1143002"/>
            <a:ext cx="5661825" cy="3222522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6" name="Google Shape;66;p13">
            <a:extLst>
              <a:ext uri="{FF2B5EF4-FFF2-40B4-BE49-F238E27FC236}">
                <a16:creationId xmlns:a16="http://schemas.microsoft.com/office/drawing/2014/main" id="{CAE45F0F-41A0-048E-C4C2-09C1E1AB66FF}"/>
              </a:ext>
            </a:extLst>
          </p:cNvPr>
          <p:cNvSpPr txBox="1"/>
          <p:nvPr/>
        </p:nvSpPr>
        <p:spPr>
          <a:xfrm>
            <a:off x="5897371" y="1143002"/>
            <a:ext cx="2934929" cy="322252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endParaRPr lang="es-AR" sz="1200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Docente</a:t>
            </a:r>
            <a:endParaRPr lang="en-US" sz="1200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latin typeface="+mj-lt"/>
                <a:ea typeface="Times"/>
                <a:cs typeface="Times"/>
                <a:sym typeface="Times"/>
                <a:hlinkClick r:id="rId4"/>
              </a:rPr>
              <a:t>gaston.caminiti@fceqyn.unam.edu.ar</a:t>
            </a:r>
            <a:endParaRPr lang="en-US" sz="1200" b="1" dirty="0"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endParaRPr lang="es-AR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Canal YouTube</a:t>
            </a:r>
          </a:p>
          <a:p>
            <a:pPr>
              <a:buSzPts val="1100"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  <a:hlinkClick r:id="rId5"/>
              </a:rPr>
              <a:t>@nivelunity</a:t>
            </a:r>
            <a:endParaRPr lang="es-AR" sz="1200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endParaRPr lang="es-AR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Educadores</a:t>
            </a:r>
            <a:r>
              <a:rPr lang="en-US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 de Unity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u="sng" dirty="0">
                <a:solidFill>
                  <a:srgbClr val="000000"/>
                </a:solidFill>
                <a:latin typeface="+mj-lt"/>
                <a:ea typeface="Times"/>
                <a:cs typeface="Times"/>
                <a:sym typeface="Times"/>
                <a:hlinkClick r:id="rId6"/>
              </a:rPr>
              <a:t>https://discord.gg/vbjGHpM3</a:t>
            </a:r>
            <a:endParaRPr lang="en-US" sz="1200" b="1" u="sng" dirty="0">
              <a:solidFill>
                <a:srgbClr val="00000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b="1" u="sng" dirty="0"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b="1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¡Hasta el próximo encuentro!</a:t>
            </a:r>
          </a:p>
        </p:txBody>
      </p:sp>
    </p:spTree>
    <p:extLst>
      <p:ext uri="{BB962C8B-B14F-4D97-AF65-F5344CB8AC3E}">
        <p14:creationId xmlns:p14="http://schemas.microsoft.com/office/powerpoint/2010/main" val="45293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C02F261-1753-8AC5-CA9C-DF31FB24C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50496B55-6D62-7255-428D-655AEA41A544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DF23070-BE09-1CEF-6148-77DFE4BCC3A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AF872092-E3F1-A38E-848C-84F9EBFDD5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DAABC6F0-816C-6A6E-8EB2-BAFA61B51B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E6EB28C1-D206-5152-7276-ECED5E52761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6244402C-1673-D520-C2FC-32261A9F3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5E32551B-4C20-04AF-BF38-EEF2C55D762F}"/>
              </a:ext>
            </a:extLst>
          </p:cNvPr>
          <p:cNvSpPr txBox="1"/>
          <p:nvPr/>
        </p:nvSpPr>
        <p:spPr>
          <a:xfrm>
            <a:off x="1119450" y="1240488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Conociendo la industria real-time 3D (RT3D)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D5B52BA8-6E75-3AEF-4708-E38A6F0697BB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2C886229-6854-0706-B7BE-7620C3F793D0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3A698D58-B4EA-2112-C8F5-EC411007C7E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4273A323-E8D0-3229-74F7-4A6D7E9CC45E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0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AD5E32-B841-8268-18E6-5EB2C143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00" y="385665"/>
            <a:ext cx="6799999" cy="382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CE472D54-9319-601E-36BF-9AB3295EBE0F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i="1" baseline="300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game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engine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es una solución integral que incluye todos los elementos necesarios para crear videojuegos, realidad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virtual, realidad aumentada o mixta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96486BF5-7C66-85F0-9905-621C236E4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07D30D72-080D-78FA-A81D-47F96CA90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 Unity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7F7D3F-AB88-EE24-AAA6-EF10FD3B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46" r="19670"/>
          <a:stretch/>
        </p:blipFill>
        <p:spPr>
          <a:xfrm>
            <a:off x="523567" y="1017725"/>
            <a:ext cx="3841955" cy="3549461"/>
          </a:xfrm>
          <a:prstGeom prst="rect">
            <a:avLst/>
          </a:prstGeom>
        </p:spPr>
      </p:pic>
      <p:sp>
        <p:nvSpPr>
          <p:cNvPr id="13" name="Google Shape;66;p13">
            <a:extLst>
              <a:ext uri="{FF2B5EF4-FFF2-40B4-BE49-F238E27FC236}">
                <a16:creationId xmlns:a16="http://schemas.microsoft.com/office/drawing/2014/main" id="{DD0EA716-8FDF-CE00-80EB-CD054B82633E}"/>
              </a:ext>
            </a:extLst>
          </p:cNvPr>
          <p:cNvSpPr txBox="1"/>
          <p:nvPr/>
        </p:nvSpPr>
        <p:spPr>
          <a:xfrm>
            <a:off x="5329560" y="1309016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25+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Plataformas con soporte de distribución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4" name="Google Shape;66;p13">
            <a:extLst>
              <a:ext uri="{FF2B5EF4-FFF2-40B4-BE49-F238E27FC236}">
                <a16:creationId xmlns:a16="http://schemas.microsoft.com/office/drawing/2014/main" id="{C6F79102-6334-CC6D-D450-897799BC1F33}"/>
              </a:ext>
            </a:extLst>
          </p:cNvPr>
          <p:cNvSpPr txBox="1"/>
          <p:nvPr/>
        </p:nvSpPr>
        <p:spPr>
          <a:xfrm>
            <a:off x="5329560" y="2339603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1M+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Desarrolladores activos mensuales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5" name="Google Shape;66;p13">
            <a:extLst>
              <a:ext uri="{FF2B5EF4-FFF2-40B4-BE49-F238E27FC236}">
                <a16:creationId xmlns:a16="http://schemas.microsoft.com/office/drawing/2014/main" id="{A6D06A8A-0690-3ACE-B471-C8CA984AFE67}"/>
              </a:ext>
            </a:extLst>
          </p:cNvPr>
          <p:cNvSpPr txBox="1"/>
          <p:nvPr/>
        </p:nvSpPr>
        <p:spPr>
          <a:xfrm>
            <a:off x="5329560" y="3370190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3B+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Dispositivos alcanzados mensualmente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6059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B7263D8-2E55-C6D1-6946-441642AF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848822-93F2-F5F6-8ECA-52DF4C64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31375"/>
            <a:ext cx="8520600" cy="3873000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71969B33-5BDC-19E7-6BF7-EB1D786E9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Industrias que desarrollan soluciones con Unity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18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64B7834-533E-34FB-359E-3BDC8144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C970C82A-4A8B-7451-D67A-3DB935821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Caso de uso de tecnología RT3D</a:t>
            </a:r>
            <a:endParaRPr lang="es-ES" dirty="0"/>
          </a:p>
        </p:txBody>
      </p:sp>
      <p:pic>
        <p:nvPicPr>
          <p:cNvPr id="2071" name="Picture 23">
            <a:extLst>
              <a:ext uri="{FF2B5EF4-FFF2-40B4-BE49-F238E27FC236}">
                <a16:creationId xmlns:a16="http://schemas.microsoft.com/office/drawing/2014/main" id="{046BE39E-CEC0-8E43-00F6-24E1A383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9" y="1269185"/>
            <a:ext cx="4098811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6;p13">
            <a:extLst>
              <a:ext uri="{FF2B5EF4-FFF2-40B4-BE49-F238E27FC236}">
                <a16:creationId xmlns:a16="http://schemas.microsoft.com/office/drawing/2014/main" id="{5E5E9173-C978-B0FE-3FA8-8920D2095E48}"/>
              </a:ext>
            </a:extLst>
          </p:cNvPr>
          <p:cNvSpPr txBox="1"/>
          <p:nvPr/>
        </p:nvSpPr>
        <p:spPr>
          <a:xfrm>
            <a:off x="473189" y="3712146"/>
            <a:ext cx="4098810" cy="38741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Gemelos Digitales</a:t>
            </a:r>
            <a:endParaRPr lang="en-US" b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9" name="Google Shape;66;p13">
            <a:extLst>
              <a:ext uri="{FF2B5EF4-FFF2-40B4-BE49-F238E27FC236}">
                <a16:creationId xmlns:a16="http://schemas.microsoft.com/office/drawing/2014/main" id="{BAF0A823-D67D-6044-46A6-EB42B9AC0637}"/>
              </a:ext>
            </a:extLst>
          </p:cNvPr>
          <p:cNvSpPr txBox="1"/>
          <p:nvPr/>
        </p:nvSpPr>
        <p:spPr>
          <a:xfrm>
            <a:off x="4869929" y="3712147"/>
            <a:ext cx="4098810" cy="38741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Comercio Inmersivo</a:t>
            </a:r>
            <a:endParaRPr lang="en-US" b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9EFF3000-CA35-9C7C-0761-30436998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29" y="1269185"/>
            <a:ext cx="4098810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02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27316228-4C07-80BB-82CB-55BDDA6F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4CD651B-10AF-1B50-0CAF-E67A64F6F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39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 argentina de videojuegos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57D6D2-5BA4-5180-9053-91D85D91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910090"/>
            <a:ext cx="7091680" cy="378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9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39C3661-AD8F-021F-78D3-4BF368671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3E84E158-10C7-D499-C9B6-E439AD6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 Perfiles laborales universales de Elevate</a:t>
            </a:r>
            <a:endParaRPr lang="es-ES" dirty="0"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0B72132D-889D-C0A2-DECC-816224C63503}"/>
              </a:ext>
            </a:extLst>
          </p:cNvPr>
          <p:cNvSpPr txBox="1"/>
          <p:nvPr/>
        </p:nvSpPr>
        <p:spPr>
          <a:xfrm>
            <a:off x="6148111" y="1017725"/>
            <a:ext cx="2934929" cy="321945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SzPts val="1100"/>
            </a:pPr>
            <a:r>
              <a:rPr lang="es-ES" sz="16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Recorrido virtual inmersivo por el Módulo Apóstoles (FCEQyN – UNaM)</a:t>
            </a:r>
          </a:p>
          <a:p>
            <a:pPr>
              <a:lnSpc>
                <a:spcPct val="200000"/>
              </a:lnSpc>
              <a:buSzPts val="1100"/>
            </a:pPr>
            <a:endParaRPr lang="es-ES" sz="1800" b="1" i="1" baseline="30000" dirty="0">
              <a:solidFill>
                <a:srgbClr val="00206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lnSpc>
                <a:spcPct val="200000"/>
              </a:lnSpc>
              <a:buSzPts val="1100"/>
            </a:pPr>
            <a:r>
              <a:rPr lang="es-ES" sz="1800" b="1" baseline="30000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Equipo de Desarrollo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Ledesma, Fabio Alberto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Martínez, Daniela Alejandra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Caminiti, Gastón Alberto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B719E7A-EDA1-8ABC-BA8A-29C724AD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17" y="3475695"/>
            <a:ext cx="2698115" cy="6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A465E21-951E-50C1-4A49-96923AA5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43" y="1017725"/>
            <a:ext cx="5715000" cy="3219450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810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955</Words>
  <Application>Microsoft Office PowerPoint</Application>
  <PresentationFormat>Presentación en pantalla (16:9)</PresentationFormat>
  <Paragraphs>110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Times</vt:lpstr>
      <vt:lpstr>Simple Light</vt:lpstr>
      <vt:lpstr>Presentación de PowerPoint</vt:lpstr>
      <vt:lpstr>Objetivos</vt:lpstr>
      <vt:lpstr>Presentación de PowerPoint</vt:lpstr>
      <vt:lpstr>Motor de Videojuegos</vt:lpstr>
      <vt:lpstr>Motor de Videojuegos Unity</vt:lpstr>
      <vt:lpstr>Industrias que desarrollan soluciones con Unity</vt:lpstr>
      <vt:lpstr>Caso de uso de tecnología RT3D</vt:lpstr>
      <vt:lpstr>Industria argentina de videojuegos</vt:lpstr>
      <vt:lpstr> Perfiles laborales universales de Elevate</vt:lpstr>
      <vt:lpstr>Presentación de PowerPoint</vt:lpstr>
      <vt:lpstr>Trayectos de capacitación en Unity Engine</vt:lpstr>
      <vt:lpstr>Perfiles laborales universales en RT3D</vt:lpstr>
      <vt:lpstr>Perfil: Diseñador/a RT3D</vt:lpstr>
      <vt:lpstr>Perfil: Artista RT3D</vt:lpstr>
      <vt:lpstr>Perfil: Programador/a RT3D</vt:lpstr>
      <vt:lpstr>Perfil: Productor/a RT3D</vt:lpstr>
      <vt:lpstr>Perfil: Analista de control de calidad RT3D</vt:lpstr>
      <vt:lpstr>Perfil: Marketing RT3D</vt:lpstr>
      <vt:lpstr>Pensamiento Computacional y RT3D</vt:lpstr>
      <vt:lpstr>Presentación de PowerPoint</vt:lpstr>
      <vt:lpstr>Pensando el diseño de trayectos de formación con Unity Engine</vt:lpstr>
      <vt:lpstr> Actividad: Prototipando nuestro trayecto RT3D</vt:lpstr>
      <vt:lpstr>Caso de cierre: UNLVirtual</vt:lpstr>
      <vt:lpstr>Contribuciones</vt:lpstr>
      <vt:lpstr>Contactos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Gastón Caminiti</dc:creator>
  <cp:lastModifiedBy>Gastón Caminiti</cp:lastModifiedBy>
  <cp:revision>16</cp:revision>
  <dcterms:modified xsi:type="dcterms:W3CDTF">2024-10-22T16:32:14Z</dcterms:modified>
</cp:coreProperties>
</file>